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2" r:id="rId18"/>
    <p:sldId id="271" r:id="rId19"/>
    <p:sldId id="273" r:id="rId20"/>
    <p:sldId id="276" r:id="rId21"/>
    <p:sldId id="275" r:id="rId22"/>
    <p:sldId id="277" r:id="rId23"/>
    <p:sldId id="280" r:id="rId24"/>
    <p:sldId id="281" r:id="rId25"/>
    <p:sldId id="278" r:id="rId26"/>
    <p:sldId id="286" r:id="rId27"/>
    <p:sldId id="283" r:id="rId28"/>
    <p:sldId id="282" r:id="rId29"/>
    <p:sldId id="285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01" autoAdjust="0"/>
  </p:normalViewPr>
  <p:slideViewPr>
    <p:cSldViewPr snapToGrid="0">
      <p:cViewPr varScale="1">
        <p:scale>
          <a:sx n="48" d="100"/>
          <a:sy n="48" d="100"/>
        </p:scale>
        <p:origin x="53" y="8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1B388-994D-4E53-878E-90BFF619916B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8A891-A064-4CE8-9CAF-40BFD93C9CC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57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30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472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95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93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8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8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7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9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8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20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77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790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48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83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0D94DD-1ED6-4109-9991-F52620304D45}" type="datetimeFigureOut">
              <a:rPr lang="nl-BE" smtClean="0"/>
              <a:t>16/03/2017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8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Votebox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votingsysteem</a:t>
            </a:r>
            <a:r>
              <a:rPr lang="nl-BE" dirty="0"/>
              <a:t> ontwikkeld door </a:t>
            </a:r>
          </a:p>
          <a:p>
            <a:r>
              <a:rPr lang="nl-BE" dirty="0" err="1"/>
              <a:t>Aurelio</a:t>
            </a:r>
            <a:r>
              <a:rPr lang="nl-BE" dirty="0"/>
              <a:t> </a:t>
            </a:r>
            <a:r>
              <a:rPr lang="nl-BE" dirty="0" err="1"/>
              <a:t>DeCock</a:t>
            </a:r>
            <a:r>
              <a:rPr lang="nl-BE" dirty="0"/>
              <a:t> en Basiel Smitz</a:t>
            </a:r>
          </a:p>
        </p:txBody>
      </p:sp>
    </p:spTree>
    <p:extLst>
      <p:ext uri="{BB962C8B-B14F-4D97-AF65-F5344CB8AC3E}">
        <p14:creationId xmlns:p14="http://schemas.microsoft.com/office/powerpoint/2010/main" val="55558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223" y="1152016"/>
            <a:ext cx="2449824" cy="457300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6" y="1152016"/>
            <a:ext cx="2449824" cy="435742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69" y="1152018"/>
            <a:ext cx="2449824" cy="43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20" y="1119265"/>
            <a:ext cx="2491790" cy="443206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47" y="1119265"/>
            <a:ext cx="2491790" cy="44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07" y="1123837"/>
            <a:ext cx="7782125" cy="45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3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9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3" cy="547260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82" y="903593"/>
            <a:ext cx="3163548" cy="561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94784" cy="54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7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8" y="673769"/>
            <a:ext cx="2431616" cy="555056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52" y="352926"/>
            <a:ext cx="2586385" cy="615214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82057" cy="494835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9" y="890974"/>
            <a:ext cx="3130904" cy="55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0" y="159859"/>
            <a:ext cx="2395720" cy="65291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7" y="159859"/>
            <a:ext cx="2209771" cy="6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/>
              <a:t>Ideeënborden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4" y="759341"/>
            <a:ext cx="3689684" cy="528547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1" y="626454"/>
            <a:ext cx="3999304" cy="56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22" y="689811"/>
            <a:ext cx="2862284" cy="5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9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42" y="485835"/>
            <a:ext cx="2795237" cy="58588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3" y="481263"/>
            <a:ext cx="2805947" cy="58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73" y="845971"/>
            <a:ext cx="2972275" cy="528668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399"/>
            <a:ext cx="2972275" cy="5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12" y="882314"/>
            <a:ext cx="2536922" cy="51414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1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05" y="829928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7" y="829928"/>
            <a:ext cx="2996762" cy="5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61" y="942224"/>
            <a:ext cx="2879512" cy="51216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1" y="942224"/>
            <a:ext cx="2879512" cy="51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89" y="765759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8" y="765759"/>
            <a:ext cx="2996762" cy="5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36" y="701592"/>
            <a:ext cx="3095973" cy="55067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701592"/>
            <a:ext cx="3095973" cy="55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41" y="1070560"/>
            <a:ext cx="2813219" cy="50037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7" y="908825"/>
            <a:ext cx="2813220" cy="52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68" y="781802"/>
            <a:ext cx="3079374" cy="54771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4" y="777230"/>
            <a:ext cx="3079374" cy="54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 err="1"/>
              <a:t>Moodboard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32" y="863600"/>
            <a:ext cx="5526012" cy="5121275"/>
          </a:xfrm>
        </p:spPr>
      </p:pic>
    </p:spTree>
    <p:extLst>
      <p:ext uri="{BB962C8B-B14F-4D97-AF65-F5344CB8AC3E}">
        <p14:creationId xmlns:p14="http://schemas.microsoft.com/office/powerpoint/2010/main" val="1519113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41" y="781802"/>
            <a:ext cx="3053263" cy="54307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25" y="781802"/>
            <a:ext cx="3053263" cy="54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App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40" y="2096445"/>
            <a:ext cx="8217972" cy="26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Backoffice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3" y="1619104"/>
            <a:ext cx="7781365" cy="361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92" y="1123837"/>
            <a:ext cx="2330521" cy="45988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0" y="1123837"/>
            <a:ext cx="2321112" cy="459889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3" y="1123836"/>
            <a:ext cx="2353945" cy="46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7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22" y="979189"/>
            <a:ext cx="2058282" cy="489047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53" y="1605100"/>
            <a:ext cx="1887656" cy="37048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7" y="1605100"/>
            <a:ext cx="1901195" cy="37048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725" y="303170"/>
            <a:ext cx="2042501" cy="55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3" y="1123836"/>
            <a:ext cx="2353945" cy="462000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489" y="1123837"/>
            <a:ext cx="2370829" cy="462000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30" y="1123835"/>
            <a:ext cx="2388988" cy="498820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30" y="1123835"/>
            <a:ext cx="2343188" cy="459889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61" y="1123836"/>
            <a:ext cx="2597457" cy="46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2" y="1136202"/>
            <a:ext cx="2426357" cy="460764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1" y="1136201"/>
            <a:ext cx="2321112" cy="4555569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39" y="1136202"/>
            <a:ext cx="2328174" cy="479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529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Aangepas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7DD35"/>
      </a:accent1>
      <a:accent2>
        <a:srgbClr val="347C90"/>
      </a:accent2>
      <a:accent3>
        <a:srgbClr val="C8F265"/>
      </a:accent3>
      <a:accent4>
        <a:srgbClr val="9BC53D"/>
      </a:accent4>
      <a:accent5>
        <a:srgbClr val="E55934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57</TotalTime>
  <Words>43</Words>
  <Application>Microsoft Office PowerPoint</Application>
  <PresentationFormat>Breedbeeld</PresentationFormat>
  <Paragraphs>36</Paragraphs>
  <Slides>30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Corbel</vt:lpstr>
      <vt:lpstr>Wingdings 2</vt:lpstr>
      <vt:lpstr>Frame</vt:lpstr>
      <vt:lpstr>Votebox</vt:lpstr>
      <vt:lpstr>Inspiratie Ideeënborden</vt:lpstr>
      <vt:lpstr>Inspiratie Moodboard</vt:lpstr>
      <vt:lpstr>Design  Sitemap App</vt:lpstr>
      <vt:lpstr>Design  Sitemap Backoffice</vt:lpstr>
      <vt:lpstr>Design  Wireframes</vt:lpstr>
      <vt:lpstr>Design  Wireframes</vt:lpstr>
      <vt:lpstr>Design  Wireframes</vt:lpstr>
      <vt:lpstr>Design  Wireframes</vt:lpstr>
      <vt:lpstr>Design  Wireframes</vt:lpstr>
      <vt:lpstr>Design  Wireframes</vt:lpstr>
      <vt:lpstr>Design  Style Tile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Votebox</dc:title>
  <dc:creator>Basiel smitz</dc:creator>
  <cp:lastModifiedBy>Basiel smitz</cp:lastModifiedBy>
  <cp:revision>6</cp:revision>
  <dcterms:created xsi:type="dcterms:W3CDTF">2017-03-16T20:04:05Z</dcterms:created>
  <dcterms:modified xsi:type="dcterms:W3CDTF">2017-03-16T21:01:26Z</dcterms:modified>
</cp:coreProperties>
</file>